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3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C20"/>
    <a:srgbClr val="4F81BD"/>
    <a:srgbClr val="0432FF"/>
    <a:srgbClr val="FFD7F8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92"/>
    <p:restoredTop sz="94719"/>
  </p:normalViewPr>
  <p:slideViewPr>
    <p:cSldViewPr snapToGrid="0">
      <p:cViewPr>
        <p:scale>
          <a:sx n="180" d="100"/>
          <a:sy n="180" d="100"/>
        </p:scale>
        <p:origin x="1072" y="1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2024/3/31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図 26">
            <a:extLst>
              <a:ext uri="{FF2B5EF4-FFF2-40B4-BE49-F238E27FC236}">
                <a16:creationId xmlns:a16="http://schemas.microsoft.com/office/drawing/2014/main" id="{FC4AC986-532F-E2E2-8204-C3FBB0498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62" y="212336"/>
            <a:ext cx="2509832" cy="167322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7F8EE67-ACD0-E9D6-76CA-C590444EF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0" y="209812"/>
            <a:ext cx="2509831" cy="167322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8D98A9A-01A4-1E59-D5B2-86F52F17FB1C}"/>
              </a:ext>
            </a:extLst>
          </p:cNvPr>
          <p:cNvSpPr txBox="1"/>
          <p:nvPr/>
        </p:nvSpPr>
        <p:spPr>
          <a:xfrm>
            <a:off x="24319" y="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ja-JP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9C8950-C55E-328B-EC4C-BF0C79246D62}"/>
              </a:ext>
            </a:extLst>
          </p:cNvPr>
          <p:cNvSpPr txBox="1"/>
          <p:nvPr/>
        </p:nvSpPr>
        <p:spPr>
          <a:xfrm>
            <a:off x="27905" y="175740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ja-JP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FD26E0-1B45-E12E-7EE1-62E85F36886D}"/>
              </a:ext>
            </a:extLst>
          </p:cNvPr>
          <p:cNvSpPr txBox="1"/>
          <p:nvPr/>
        </p:nvSpPr>
        <p:spPr>
          <a:xfrm>
            <a:off x="55685" y="35623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ja-JP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342BB27-7ED2-C368-E402-533C27F1A1A9}"/>
              </a:ext>
            </a:extLst>
          </p:cNvPr>
          <p:cNvSpPr txBox="1"/>
          <p:nvPr/>
        </p:nvSpPr>
        <p:spPr>
          <a:xfrm>
            <a:off x="16074" y="547424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ja-JP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CB2782E-71BC-850D-1500-0B8EBDBF00BC}"/>
              </a:ext>
            </a:extLst>
          </p:cNvPr>
          <p:cNvSpPr txBox="1"/>
          <p:nvPr/>
        </p:nvSpPr>
        <p:spPr>
          <a:xfrm>
            <a:off x="188520" y="5534320"/>
            <a:ext cx="19688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Tobacco Mosaic Virus (PDB ID: 6R7M)</a:t>
            </a:r>
            <a:endParaRPr kumimoji="1" lang="ja-JP" altLang="en-US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FE6722A5-440B-336C-4E2B-243B25EBC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009" y="5892036"/>
            <a:ext cx="1596586" cy="1279983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5AD7BF71-395A-CE0F-6AEC-DB0D56B1376A}"/>
              </a:ext>
            </a:extLst>
          </p:cNvPr>
          <p:cNvSpPr txBox="1"/>
          <p:nvPr/>
        </p:nvSpPr>
        <p:spPr>
          <a:xfrm>
            <a:off x="225288" y="39328"/>
            <a:ext cx="9948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PDB ID: 1VB4</a:t>
            </a:r>
            <a:endParaRPr lang="ja-JP" altLang="en-US" sz="80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56B27F3-AFEE-DEBD-75E5-D5A01E6F3EA0}"/>
              </a:ext>
            </a:extLst>
          </p:cNvPr>
          <p:cNvSpPr txBox="1"/>
          <p:nvPr/>
        </p:nvSpPr>
        <p:spPr>
          <a:xfrm>
            <a:off x="179879" y="1816436"/>
            <a:ext cx="9948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PDB ID: 6S44</a:t>
            </a:r>
            <a:endParaRPr lang="ja-JP" altLang="en-US" sz="80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53FD8C5C-71F9-705B-6787-C1227CD55510}"/>
              </a:ext>
            </a:extLst>
          </p:cNvPr>
          <p:cNvSpPr txBox="1"/>
          <p:nvPr/>
        </p:nvSpPr>
        <p:spPr>
          <a:xfrm>
            <a:off x="236362" y="3614192"/>
            <a:ext cx="9948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PDB ID: 5ZJU</a:t>
            </a:r>
            <a:endParaRPr lang="ja-JP" altLang="en-US" sz="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49FE69-DA0D-DEF1-603E-2695B6366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226" y="313615"/>
            <a:ext cx="1644662" cy="14409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9228BF-36B8-CD64-0B6D-1A71AA062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4417" y="1931653"/>
            <a:ext cx="1747150" cy="15832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5CF489-570B-8D84-9CF4-C76ABACBB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6041" y="3846677"/>
            <a:ext cx="1542621" cy="1497316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209F75D4-EDBA-3022-5B54-AA1EB484FD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9407" y="1986836"/>
            <a:ext cx="2535945" cy="169063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550444CB-A37D-192B-97E0-04B045E7B0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85" y="1979577"/>
            <a:ext cx="2509832" cy="167322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77C6C94-4DA0-9379-3908-E0A68AB5B4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0" y="3813080"/>
            <a:ext cx="2509832" cy="167322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E4F6DDAC-E122-7CFA-0E4E-EA8B2C4322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9812" y="3813080"/>
            <a:ext cx="2535946" cy="169063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A282608C-CB04-69AA-9A30-37EF699FC5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32615" y="5713143"/>
            <a:ext cx="2509527" cy="1673018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C098E781-D09D-43CC-0803-24254F501C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92" y="5713143"/>
            <a:ext cx="2509529" cy="1673019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71BD20-753F-3BBE-D316-79F71A22DD66}"/>
              </a:ext>
            </a:extLst>
          </p:cNvPr>
          <p:cNvSpPr txBox="1"/>
          <p:nvPr/>
        </p:nvSpPr>
        <p:spPr>
          <a:xfrm>
            <a:off x="1952488" y="69584"/>
            <a:ext cx="9948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Docking score</a:t>
            </a:r>
            <a:endParaRPr lang="ja-JP" altLang="en-US" sz="8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7952998-1CF7-40FA-D0B1-2C91D09396B5}"/>
              </a:ext>
            </a:extLst>
          </p:cNvPr>
          <p:cNvSpPr txBox="1"/>
          <p:nvPr/>
        </p:nvSpPr>
        <p:spPr>
          <a:xfrm>
            <a:off x="4553008" y="71311"/>
            <a:ext cx="6930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RMSD [</a:t>
            </a:r>
            <a:r>
              <a:rPr kumimoji="1" lang="en-US" altLang="ja-JP" sz="800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ja-JP" altLang="en-US" sz="80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E01D93A3-1F5C-6423-77BF-869342548A6A}"/>
              </a:ext>
            </a:extLst>
          </p:cNvPr>
          <p:cNvSpPr txBox="1"/>
          <p:nvPr/>
        </p:nvSpPr>
        <p:spPr>
          <a:xfrm>
            <a:off x="1952488" y="1827883"/>
            <a:ext cx="9948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Docking score</a:t>
            </a:r>
            <a:endParaRPr lang="ja-JP" altLang="en-US" sz="80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024D3AF-9EDB-631E-A2FB-AF07A593E0A9}"/>
              </a:ext>
            </a:extLst>
          </p:cNvPr>
          <p:cNvSpPr txBox="1"/>
          <p:nvPr/>
        </p:nvSpPr>
        <p:spPr>
          <a:xfrm>
            <a:off x="1952488" y="3658752"/>
            <a:ext cx="9948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Docking score</a:t>
            </a:r>
            <a:endParaRPr lang="ja-JP" altLang="en-US" sz="80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5C78004-8206-8DC6-0421-C8DCE6ABEE27}"/>
              </a:ext>
            </a:extLst>
          </p:cNvPr>
          <p:cNvSpPr txBox="1"/>
          <p:nvPr/>
        </p:nvSpPr>
        <p:spPr>
          <a:xfrm>
            <a:off x="2083558" y="5553501"/>
            <a:ext cx="99486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Docking score</a:t>
            </a:r>
            <a:endParaRPr lang="ja-JP" altLang="en-US" sz="8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F89C75E-67D8-0231-62C7-D4089B8DD604}"/>
              </a:ext>
            </a:extLst>
          </p:cNvPr>
          <p:cNvSpPr txBox="1"/>
          <p:nvPr/>
        </p:nvSpPr>
        <p:spPr>
          <a:xfrm>
            <a:off x="4553008" y="1843304"/>
            <a:ext cx="6930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RMSD [</a:t>
            </a:r>
            <a:r>
              <a:rPr kumimoji="1" lang="en-US" altLang="ja-JP" sz="800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ja-JP" altLang="en-US" sz="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ED24AE-4135-C677-B14E-9AEF2676AA49}"/>
              </a:ext>
            </a:extLst>
          </p:cNvPr>
          <p:cNvSpPr txBox="1"/>
          <p:nvPr/>
        </p:nvSpPr>
        <p:spPr>
          <a:xfrm>
            <a:off x="4553008" y="3672245"/>
            <a:ext cx="6930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RMSD [</a:t>
            </a:r>
            <a:r>
              <a:rPr kumimoji="1" lang="en-US" altLang="ja-JP" sz="800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ja-JP" altLang="en-US" sz="8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DD1A3F-8CDA-69EE-FC30-6FC6B7931413}"/>
              </a:ext>
            </a:extLst>
          </p:cNvPr>
          <p:cNvSpPr txBox="1"/>
          <p:nvPr/>
        </p:nvSpPr>
        <p:spPr>
          <a:xfrm>
            <a:off x="4553008" y="5575507"/>
            <a:ext cx="6930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RMSD [</a:t>
            </a:r>
            <a:r>
              <a:rPr kumimoji="1" lang="en-US" altLang="ja-JP" sz="800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ja-JP" altLang="en-US" sz="800"/>
          </a:p>
        </p:txBody>
      </p:sp>
    </p:spTree>
    <p:extLst>
      <p:ext uri="{BB962C8B-B14F-4D97-AF65-F5344CB8AC3E}">
        <p14:creationId xmlns:p14="http://schemas.microsoft.com/office/powerpoint/2010/main" val="100555520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49</Words>
  <Application>Microsoft Macintosh PowerPoint</Application>
  <PresentationFormat>レター サイズ 8.5x11 インチ</PresentationFormat>
  <Paragraphs>16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52</cp:revision>
  <cp:lastPrinted>2019-06-25T04:46:34Z</cp:lastPrinted>
  <dcterms:created xsi:type="dcterms:W3CDTF">2016-05-17T03:53:45Z</dcterms:created>
  <dcterms:modified xsi:type="dcterms:W3CDTF">2024-03-31T08:32:32Z</dcterms:modified>
</cp:coreProperties>
</file>